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64" r:id="rId4"/>
    <p:sldId id="269" r:id="rId5"/>
    <p:sldId id="265" r:id="rId6"/>
    <p:sldId id="267" r:id="rId7"/>
    <p:sldId id="268" r:id="rId8"/>
    <p:sldId id="270" r:id="rId9"/>
    <p:sldId id="271" r:id="rId10"/>
    <p:sldId id="283" r:id="rId11"/>
    <p:sldId id="282" r:id="rId12"/>
    <p:sldId id="284" r:id="rId13"/>
    <p:sldId id="272" r:id="rId14"/>
    <p:sldId id="274" r:id="rId15"/>
    <p:sldId id="285" r:id="rId16"/>
    <p:sldId id="286" r:id="rId17"/>
    <p:sldId id="287" r:id="rId18"/>
    <p:sldId id="288" r:id="rId19"/>
    <p:sldId id="289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DEB3E-B17E-48DD-F7AE-BEFF52CB225F}" v="113" dt="2024-10-03T09:50:53.128"/>
    <p1510:client id="{E50F70C6-BEC0-2D8F-BE54-7064CB6D60D4}" v="417" dt="2024-10-03T07:10:45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DD87-8601-44C0-8762-86821ADC0357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4DA3-AEDD-4EA0-BA24-E52EB4A7A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지윤 </a:t>
            </a:r>
            <a:r>
              <a:rPr lang="en-US" altLang="ko-KR"/>
              <a:t>– </a:t>
            </a:r>
            <a:r>
              <a:rPr lang="ko-KR" altLang="en-US"/>
              <a:t>전투 및 클래스 중심</a:t>
            </a:r>
            <a:r>
              <a:rPr lang="en-US" altLang="ko-KR"/>
              <a:t>, </a:t>
            </a:r>
            <a:r>
              <a:rPr lang="ko-KR" altLang="en-US"/>
              <a:t>형민 </a:t>
            </a:r>
            <a:r>
              <a:rPr lang="en-US" altLang="ko-KR"/>
              <a:t>– </a:t>
            </a:r>
            <a:r>
              <a:rPr lang="ko-KR" altLang="en-US"/>
              <a:t>회복 아이템 및 퀘스트 구현</a:t>
            </a:r>
            <a:r>
              <a:rPr lang="en-US" altLang="ko-KR"/>
              <a:t>, </a:t>
            </a:r>
            <a:r>
              <a:rPr lang="ko-KR" altLang="en-US"/>
              <a:t>윤진 </a:t>
            </a:r>
            <a:r>
              <a:rPr lang="en-US" altLang="ko-KR"/>
              <a:t>– </a:t>
            </a:r>
            <a:r>
              <a:rPr lang="ko-KR" altLang="en-US"/>
              <a:t>미니게임 및 회복 클래스 구현 식으로 가볍게 설명하고 자세한 건 노션 보라고 하면 될 것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7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배틀 함수로 들어가면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while </a:t>
            </a:r>
            <a:r>
              <a:rPr lang="ko-KR" altLang="en-US"/>
              <a:t>문이 시작이 되는데요</a:t>
            </a:r>
            <a:r>
              <a:rPr lang="en-US" altLang="ko-KR"/>
              <a:t>. While</a:t>
            </a:r>
            <a:r>
              <a:rPr lang="ko-KR" altLang="en-US"/>
              <a:t> 문으로 들어가서 전투 </a:t>
            </a:r>
            <a:r>
              <a:rPr lang="en-US" altLang="ko-KR"/>
              <a:t>UI</a:t>
            </a:r>
            <a:r>
              <a:rPr lang="ko-KR" altLang="en-US"/>
              <a:t>가 띄워지고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전투 </a:t>
            </a:r>
            <a:r>
              <a:rPr lang="en-US" altLang="ko-KR"/>
              <a:t>UI</a:t>
            </a:r>
            <a:r>
              <a:rPr lang="ko-KR" altLang="en-US"/>
              <a:t>에서 대상을 선택 및 플레이어</a:t>
            </a:r>
            <a:r>
              <a:rPr lang="en-US" altLang="ko-KR"/>
              <a:t>-</a:t>
            </a:r>
            <a:r>
              <a:rPr lang="ko-KR" altLang="en-US"/>
              <a:t>몬스터 턴을 한 번 거치고 </a:t>
            </a:r>
            <a:br>
              <a:rPr lang="en-US" altLang="ko-KR"/>
            </a:br>
            <a:r>
              <a:rPr lang="ko-KR" altLang="en-US"/>
              <a:t>만약 둘 중 누구도 죽지 않았다면 다시 배틀</a:t>
            </a:r>
            <a:r>
              <a:rPr lang="en-US" altLang="ko-KR"/>
              <a:t>UI</a:t>
            </a:r>
            <a:r>
              <a:rPr lang="ko-KR" altLang="en-US"/>
              <a:t>가 뜨게 되는 반복 구조입니다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 아래에는 저희가 도망치기 기능까지 구현을 해서 </a:t>
            </a:r>
            <a:r>
              <a:rPr lang="en-US" altLang="ko-KR"/>
              <a:t>while </a:t>
            </a:r>
            <a:r>
              <a:rPr lang="ko-KR" altLang="en-US"/>
              <a:t>문을 빠져나갈 수 있는 </a:t>
            </a:r>
            <a:r>
              <a:rPr lang="en-US" altLang="ko-KR"/>
              <a:t>if</a:t>
            </a:r>
            <a:r>
              <a:rPr lang="ko-KR" altLang="en-US"/>
              <a:t> 문까지 구현을 해둔 상태입니다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2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6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92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0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1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66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8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7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7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메인화면에서 나오는 </a:t>
            </a:r>
            <a:r>
              <a:rPr lang="en-US" altLang="ko-KR"/>
              <a:t>7</a:t>
            </a:r>
            <a:r>
              <a:rPr lang="ko-KR" altLang="en-US"/>
              <a:t>가지 기능은 각각의 클래스로 구현하고 그 클래스 내에서 필요한 기능이나 서브 </a:t>
            </a:r>
            <a:r>
              <a:rPr lang="en-US" altLang="ko-KR"/>
              <a:t>UI</a:t>
            </a:r>
            <a:r>
              <a:rPr lang="ko-KR" altLang="en-US"/>
              <a:t>를 구상했습니다 식으로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39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4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여기서 던전 전투 방식을 구현하는데 있어서 좀 고민을 했는데 위 로직처럼했다는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6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전체적인 구조를 설명하면 좋을 것 같은데 도면 작업이라 시간 없으면 생략할 예정입니다</a:t>
            </a:r>
            <a:r>
              <a:rPr lang="en-US" altLang="ko-KR"/>
              <a:t>. 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7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던전에 입장하면 사용할 변수들이 초기화되고 몬스터와 스킬이 생성되는데요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스킬은 스킬 파트에서 보고</a:t>
            </a:r>
            <a:r>
              <a:rPr lang="en-US" altLang="ko-KR"/>
              <a:t>, </a:t>
            </a:r>
            <a:r>
              <a:rPr lang="ko-KR" altLang="en-US"/>
              <a:t>몬스터 생성 로직부터 살펴보겠습니다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보시면 몬스터</a:t>
            </a:r>
            <a:r>
              <a:rPr lang="en-US" altLang="ko-KR"/>
              <a:t>Q(</a:t>
            </a:r>
            <a:r>
              <a:rPr lang="ko-KR" altLang="en-US"/>
              <a:t>몬스터 대기열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makeMonster </a:t>
            </a:r>
            <a:r>
              <a:rPr lang="ko-KR" altLang="en-US"/>
              <a:t>함수가 할당되고 있는데요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8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27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0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261A-F6A9-D38C-D922-F0A8B00B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A2DC0-1EB3-8DEC-3F4C-C9776E8B9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A1762-F8AC-4076-9079-5C7CEA3E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A45D5-4998-EA26-7128-82A4577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98EA-2010-2D9E-7161-C68F8432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5579E-332F-70E8-4DC0-C4232E1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F27B08-EB04-C3DC-BC04-324E5107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9730-BB25-3167-4653-C59159C7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C57-56EF-4115-49AB-C12A54E7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C71F5-E04B-FC8C-7462-13815FB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D1E401-D750-14B6-048C-08554A641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1FC524-1E62-9EDE-45A9-E8A2B44DB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4C0FC-4334-27D5-1BD3-2906AFFE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139E7-801D-C01A-566E-9FA9A7FF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D02-3F4B-D083-2DEF-E36A9419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56507-4033-8920-2722-0BAA89A5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8ADAC-10D4-4234-49DF-461761FA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2D570-3A9E-6934-DD88-3A6388C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EE57-9F30-FF9F-01B9-55FAD326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2322A-E61A-0EA0-D34D-9F75C49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0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D6B89-8F48-9E50-7539-0AF85DB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5EEE6-5E51-F664-8B9F-57A75053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2801B-53BE-0AAE-DD8F-72670F2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EDBF-837E-7850-A46A-F2BB775B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89B4-1CD7-91F7-4C31-E72E4DE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9D808-5E7D-4290-BC19-6F25D19D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1CBB-C1ED-5DEE-D966-8C4787AF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B3CAB-6E08-D73F-EEE8-A20A5D491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FE2D3-1CC2-C4DA-0AA7-4B1251C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F0E19-C1C1-6D18-336A-30D019F3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5CE2A-C3D4-C58B-B0DE-21FD75A3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97636-FC37-5E36-6530-1CE4B6CB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C34BAE-732B-990C-34DF-AB10D6BC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125C5-02FC-4235-4C3A-0635ECE9A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A8A0D-ADB3-ECD7-E430-4FD7C6F26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DE777F-983A-E63E-3DB7-DFDA21221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93B277-69BA-60E8-74DB-A97F0176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09A19-5FCA-45AF-83C0-1EE984D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A32CC-068F-EE20-ADAB-59A13DF1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2F04-69DC-9E92-FD7F-3D99F746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E1D23-5ACE-1DB0-11BA-4B0B4EC2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CA048C-F57A-F99B-DB5A-74D5923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867527-5986-93A2-69A9-E427DE8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C01704-316D-1CE2-4FED-64B7DAD8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CE8C89-878E-44E4-5B6C-82BDB778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F5BE9-E22B-84CE-B733-89B172C1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6B9C-B549-308D-0B8F-8807D28D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91941-1F76-011C-8326-21FF9E25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0771D-23ED-D857-B5FA-3E9818E6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8ECB0-356A-C58C-9563-368B0A35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D04F2-A9E4-E50C-6C22-4469AF51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B07BF-C5C1-0A33-67B3-EFEBDF8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90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41538-0DF8-6FF2-F60B-65308567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13460-4860-5310-E78D-92C23A8E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54304-F0F0-EC5A-1719-35FC4ABC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B87D5-F430-C9BE-15F7-B66FCD19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9107F-4179-6842-E59B-384D963D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E9CEC-3202-8499-1F12-2056A2E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9232D1-EAE8-094E-471A-AA10BE71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A4B56-9594-4BF6-1C10-58DEC795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761D5-23C3-43BF-D3F8-52176E079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F591-FFDA-58BB-03A2-D0E9A50D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E5EEA-B35A-9C9F-133D-C20A37A65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9F22563-C548-CDE8-29DE-E949743F8A4F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팀원소개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A6440-2213-0476-8839-99B6B93FA4A1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075484-568E-E61C-0890-90688671A2D0}"/>
              </a:ext>
            </a:extLst>
          </p:cNvPr>
          <p:cNvGrpSpPr/>
          <p:nvPr/>
        </p:nvGrpSpPr>
        <p:grpSpPr>
          <a:xfrm>
            <a:off x="4353489" y="2403415"/>
            <a:ext cx="6684673" cy="2400947"/>
            <a:chOff x="4296000" y="2388031"/>
            <a:chExt cx="6684673" cy="2400947"/>
          </a:xfrm>
        </p:grpSpPr>
        <p:pic>
          <p:nvPicPr>
            <p:cNvPr id="3074" name="Picture 2" descr="별의 커비">
              <a:extLst>
                <a:ext uri="{FF2B5EF4-FFF2-40B4-BE49-F238E27FC236}">
                  <a16:creationId xmlns:a16="http://schemas.microsoft.com/office/drawing/2014/main" id="{10C4BB59-281E-1346-0106-F3AD4A4447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2403415"/>
              <a:ext cx="1800000" cy="185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별의 커비' : 네이버 블로그">
              <a:extLst>
                <a:ext uri="{FF2B5EF4-FFF2-40B4-BE49-F238E27FC236}">
                  <a16:creationId xmlns:a16="http://schemas.microsoft.com/office/drawing/2014/main" id="{80BF5BBF-A3EE-72B7-BE1E-9FF389D0329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549" y="2388031"/>
              <a:ext cx="2321964" cy="185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2EA2E4-2C15-0A58-57C7-4B50CA02781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925" y="2445157"/>
              <a:ext cx="1502213" cy="17452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0D183-5F3B-F755-652F-8E7054BF3292}"/>
                </a:ext>
              </a:extLst>
            </p:cNvPr>
            <p:cNvSpPr txBox="1"/>
            <p:nvPr/>
          </p:nvSpPr>
          <p:spPr>
            <a:xfrm>
              <a:off x="4296000" y="4381979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이지윤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조장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D355A0-2C50-EE26-0DAB-8C118947EB81}"/>
                </a:ext>
              </a:extLst>
            </p:cNvPr>
            <p:cNvSpPr txBox="1"/>
            <p:nvPr/>
          </p:nvSpPr>
          <p:spPr>
            <a:xfrm>
              <a:off x="6669962" y="4388868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손형민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D33F86-AE12-C68B-D3D4-15B8CB61F864}"/>
                </a:ext>
              </a:extLst>
            </p:cNvPr>
            <p:cNvSpPr txBox="1"/>
            <p:nvPr/>
          </p:nvSpPr>
          <p:spPr>
            <a:xfrm>
              <a:off x="9043924" y="4381979"/>
              <a:ext cx="1936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조윤진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‘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매니저님밥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4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조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’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상세한 역할 분담은 노션 확인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진짜 밥 사달라고 하지 않읍니다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302E6-F731-CF37-EF93-67C7638137AA}"/>
              </a:ext>
            </a:extLst>
          </p:cNvPr>
          <p:cNvSpPr txBox="1"/>
          <p:nvPr/>
        </p:nvSpPr>
        <p:spPr>
          <a:xfrm>
            <a:off x="4826929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대문자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F34B7-08E4-F3C5-F946-E82721D88F33}"/>
              </a:ext>
            </a:extLst>
          </p:cNvPr>
          <p:cNvSpPr txBox="1"/>
          <p:nvPr/>
        </p:nvSpPr>
        <p:spPr>
          <a:xfrm>
            <a:off x="7159460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극강의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74096-0EF5-EA6B-A406-7DD970496BB2}"/>
              </a:ext>
            </a:extLst>
          </p:cNvPr>
          <p:cNvSpPr txBox="1"/>
          <p:nvPr/>
        </p:nvSpPr>
        <p:spPr>
          <a:xfrm>
            <a:off x="9690257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확신의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56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0277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ref와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Clone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이유</a:t>
            </a:r>
            <a:endParaRPr lang="en-US" altLang="ko-KR" sz="2000" spc="-150" dirty="0" err="1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2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65622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몬스터 </a:t>
            </a:r>
            <a:r>
              <a:rPr lang="ko-KR" altLang="en-US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Clone</a:t>
            </a:r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FA54084-6AF7-D4C7-F34C-F7E78068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73" y="2591764"/>
            <a:ext cx="4621506" cy="4114800"/>
          </a:xfrm>
          <a:prstGeom prst="rect">
            <a:avLst/>
          </a:prstGeom>
        </p:spPr>
      </p:pic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4713D21-ADF4-1CDC-05FF-DA0E73CF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" b="36854"/>
          <a:stretch/>
        </p:blipFill>
        <p:spPr>
          <a:xfrm>
            <a:off x="5255619" y="-1592"/>
            <a:ext cx="4590156" cy="25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6981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매니저님들 미리 모시기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A188AD-77BD-4483-3A21-020BE9E7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28" y="662651"/>
            <a:ext cx="6348320" cy="57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5BC9B5-EB1E-3D60-A107-C4976D77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80"/>
          <a:stretch/>
        </p:blipFill>
        <p:spPr>
          <a:xfrm>
            <a:off x="5052453" y="1988656"/>
            <a:ext cx="6277021" cy="36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F49FB-C7A8-E54D-681A-B2A10511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54" y="1892200"/>
            <a:ext cx="5800767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포션</a:t>
            </a:r>
            <a:endParaRPr lang="ko-KR" altLang="en-US" sz="4000" dirty="0" err="1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전투중에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체력과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마나를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회복할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수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있어요</a:t>
            </a:r>
          </a:p>
          <a:p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인벤토리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딕셔너리와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LINQ?사용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E98DAF4-DBA2-41E9-881D-B8FA0A33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51" y="132145"/>
            <a:ext cx="7778280" cy="6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246093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만들고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광역기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여부를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890D527-BCE5-23F5-F197-1E2F7A0D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990028"/>
            <a:ext cx="8304508" cy="48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A5EAE4E-F408-0F95-031B-AF7E954C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791778"/>
            <a:ext cx="8278677" cy="52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2306EF-C56C-25F5-55DE-09806A7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13" y="2893836"/>
            <a:ext cx="6276813" cy="3821277"/>
          </a:xfrm>
          <a:prstGeom prst="rect">
            <a:avLst/>
          </a:prstGeom>
        </p:spPr>
      </p:pic>
      <p:pic>
        <p:nvPicPr>
          <p:cNvPr id="4" name="그림 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27B244F0-F1D7-569A-7D57-81D6CEC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74" y="149656"/>
            <a:ext cx="6267288" cy="28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D89C867-2F35-DA28-7CF9-289C1542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65" y="73617"/>
            <a:ext cx="7038161" cy="67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C725ED6-7827-079B-5466-A2FA16E9C0E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컨셉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(concept)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배고픈 내향형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들이 한끼줍쇼 하는 게임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2024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년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10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월 어느 날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, </a:t>
            </a:r>
          </a:p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스파르타 던전에서 조용한 구걸 사태가 벌어지는데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BDB8E-7E41-FBB2-6AF8-CDA42AF6A8F6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6A3787-AA60-2941-3EFF-2BEC89B8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17" y="2006843"/>
            <a:ext cx="6096000" cy="30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23612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</a:t>
            </a:r>
            <a:endParaRPr lang="ko-KR" dirty="0" err="1">
              <a:solidFill>
                <a:schemeClr val="bg1"/>
              </a:solidFill>
            </a:endParaRPr>
          </a:p>
          <a:p>
            <a:r>
              <a:rPr lang="ko-KR" altLang="en-US" sz="2000" spc="-150" dirty="0" err="1">
                <a:solidFill>
                  <a:schemeClr val="bg1"/>
                </a:solidFill>
                <a:ea typeface="AppleSDGothicNeoB00"/>
              </a:rPr>
              <a:t>퀘스트UI</a:t>
            </a:r>
            <a:r>
              <a:rPr lang="ko-KR" altLang="en-US" sz="2000" spc="-150" dirty="0">
                <a:solidFill>
                  <a:schemeClr val="bg1"/>
                </a:solidFill>
                <a:ea typeface="AppleSDGothicNeoB00"/>
              </a:rPr>
              <a:t>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61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퀘스트의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성격에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자식클래스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832BAC-6276-4623-838E-8B046A0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20" y="2582119"/>
            <a:ext cx="4324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각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체크하는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25F8-0317-179A-9CC9-BD354439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18" y="853632"/>
            <a:ext cx="4985915" cy="2893671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81D2848-CED8-026F-46D7-80A908C3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12" y="4057999"/>
            <a:ext cx="7967240" cy="22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선택화면에서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항상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366E56-DDF7-80E0-3FC6-D90118FB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64" y="1058119"/>
            <a:ext cx="59828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현재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수락한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상태인지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조건을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완료하였는지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이미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클리어했는지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65259E5-C1A4-770A-E799-5E22845E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87" y="595132"/>
            <a:ext cx="6258940" cy="57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D0CBB37E-E5E6-4BE7-CBCD-2F9B830355D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68F43E3-EA4D-4A47-927D-C432EC1AEF10}"/>
              </a:ext>
            </a:extLst>
          </p:cNvPr>
          <p:cNvCxnSpPr/>
          <p:nvPr/>
        </p:nvCxnSpPr>
        <p:spPr>
          <a:xfrm>
            <a:off x="5462702" y="3746450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와이어프레임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6278587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6278587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6278587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6278587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6278587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6278587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6278587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7874466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9470345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11066224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283B26-CE85-9005-9A1F-E507B6856F18}"/>
              </a:ext>
            </a:extLst>
          </p:cNvPr>
          <p:cNvSpPr/>
          <p:nvPr/>
        </p:nvSpPr>
        <p:spPr>
          <a:xfrm>
            <a:off x="7874466" y="4097728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CC71A-CEDD-B4EE-E7A1-5281D8E9EFD3}"/>
              </a:ext>
            </a:extLst>
          </p:cNvPr>
          <p:cNvSpPr/>
          <p:nvPr/>
        </p:nvSpPr>
        <p:spPr>
          <a:xfrm>
            <a:off x="9470343" y="410376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BD5C789-699D-19CD-6211-715DB4391945}"/>
              </a:ext>
            </a:extLst>
          </p:cNvPr>
          <p:cNvSpPr/>
          <p:nvPr/>
        </p:nvSpPr>
        <p:spPr>
          <a:xfrm>
            <a:off x="7874466" y="536171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4F22B9E-3A7C-8330-0651-7F38B08CAFD3}"/>
              </a:ext>
            </a:extLst>
          </p:cNvPr>
          <p:cNvSpPr/>
          <p:nvPr/>
        </p:nvSpPr>
        <p:spPr>
          <a:xfrm>
            <a:off x="9470343" y="536774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EF203F-460C-26E5-A40C-84A1CBCC1E15}"/>
              </a:ext>
            </a:extLst>
          </p:cNvPr>
          <p:cNvSpPr/>
          <p:nvPr/>
        </p:nvSpPr>
        <p:spPr>
          <a:xfrm>
            <a:off x="7874466" y="223624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A144CDA-8878-3B9B-A80B-A0E67D5DC459}"/>
              </a:ext>
            </a:extLst>
          </p:cNvPr>
          <p:cNvSpPr/>
          <p:nvPr/>
        </p:nvSpPr>
        <p:spPr>
          <a:xfrm>
            <a:off x="7874466" y="285018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FA2C18E-AC19-FB99-3EF5-97BCFBE8F301}"/>
              </a:ext>
            </a:extLst>
          </p:cNvPr>
          <p:cNvSpPr/>
          <p:nvPr/>
        </p:nvSpPr>
        <p:spPr>
          <a:xfrm>
            <a:off x="9470343" y="283858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6F31AA-52F7-FFE3-E9A4-E1B3F2CD6B0D}"/>
              </a:ext>
            </a:extLst>
          </p:cNvPr>
          <p:cNvGrpSpPr/>
          <p:nvPr/>
        </p:nvGrpSpPr>
        <p:grpSpPr>
          <a:xfrm>
            <a:off x="6614626" y="1720094"/>
            <a:ext cx="5711433" cy="4079770"/>
            <a:chOff x="6627158" y="1708223"/>
            <a:chExt cx="5711433" cy="40797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7B5922-F35B-EF88-AA8A-2745A3B3148A}"/>
                </a:ext>
              </a:extLst>
            </p:cNvPr>
            <p:cNvSpPr txBox="1"/>
            <p:nvPr/>
          </p:nvSpPr>
          <p:spPr>
            <a:xfrm>
              <a:off x="6627158" y="170822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상태보기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69BDC-E26B-3D7E-3970-FE00BD317CBF}"/>
                </a:ext>
              </a:extLst>
            </p:cNvPr>
            <p:cNvSpPr txBox="1"/>
            <p:nvPr/>
          </p:nvSpPr>
          <p:spPr>
            <a:xfrm>
              <a:off x="6627159" y="2332379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인벤토리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6B0F0-A670-6C46-33F1-A09EE8892752}"/>
                </a:ext>
              </a:extLst>
            </p:cNvPr>
            <p:cNvSpPr txBox="1"/>
            <p:nvPr/>
          </p:nvSpPr>
          <p:spPr>
            <a:xfrm>
              <a:off x="6798827" y="2956535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B67BF-784F-D2AD-8C50-1BA5E0D0E209}"/>
                </a:ext>
              </a:extLst>
            </p:cNvPr>
            <p:cNvSpPr txBox="1"/>
            <p:nvPr/>
          </p:nvSpPr>
          <p:spPr>
            <a:xfrm>
              <a:off x="6798825" y="3580691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던전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37BE9E-C563-9742-7EDE-BEA2EAF5FADA}"/>
                </a:ext>
              </a:extLst>
            </p:cNvPr>
            <p:cNvSpPr txBox="1"/>
            <p:nvPr/>
          </p:nvSpPr>
          <p:spPr>
            <a:xfrm>
              <a:off x="6643334" y="4204847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휴식하기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86BC8-B9E7-8B8C-52B6-20101ACC8D2F}"/>
                </a:ext>
              </a:extLst>
            </p:cNvPr>
            <p:cNvSpPr txBox="1"/>
            <p:nvPr/>
          </p:nvSpPr>
          <p:spPr>
            <a:xfrm>
              <a:off x="6643334" y="482900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미니게임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16E01F-2ADB-3F06-6C22-7E89CFECCC52}"/>
                </a:ext>
              </a:extLst>
            </p:cNvPr>
            <p:cNvSpPr txBox="1"/>
            <p:nvPr/>
          </p:nvSpPr>
          <p:spPr>
            <a:xfrm>
              <a:off x="6721078" y="5470965"/>
              <a:ext cx="65113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퀘스트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FFE246-D0C6-3BFA-A98A-5A6C85C71A85}"/>
                </a:ext>
              </a:extLst>
            </p:cNvPr>
            <p:cNvSpPr txBox="1"/>
            <p:nvPr/>
          </p:nvSpPr>
          <p:spPr>
            <a:xfrm>
              <a:off x="8138223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생성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EC2622-3800-23E3-F486-77EF77F8FDB2}"/>
                </a:ext>
              </a:extLst>
            </p:cNvPr>
            <p:cNvSpPr txBox="1"/>
            <p:nvPr/>
          </p:nvSpPr>
          <p:spPr>
            <a:xfrm>
              <a:off x="9656357" y="3580691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플레이어 공격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11959-4A50-3EBC-770A-35687D20A725}"/>
                </a:ext>
              </a:extLst>
            </p:cNvPr>
            <p:cNvSpPr txBox="1"/>
            <p:nvPr/>
          </p:nvSpPr>
          <p:spPr>
            <a:xfrm>
              <a:off x="11329982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공격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E6325-8545-9DA7-197E-22E93B71F46F}"/>
                </a:ext>
              </a:extLst>
            </p:cNvPr>
            <p:cNvSpPr txBox="1"/>
            <p:nvPr/>
          </p:nvSpPr>
          <p:spPr>
            <a:xfrm>
              <a:off x="8242786" y="420484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회복하기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312B0D-3AF2-F19F-6264-900DA6598E83}"/>
                </a:ext>
              </a:extLst>
            </p:cNvPr>
            <p:cNvSpPr txBox="1"/>
            <p:nvPr/>
          </p:nvSpPr>
          <p:spPr>
            <a:xfrm>
              <a:off x="9912836" y="420484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나들이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F06B10-87DB-A783-CB98-E54D14254F9C}"/>
                </a:ext>
              </a:extLst>
            </p:cNvPr>
            <p:cNvSpPr txBox="1"/>
            <p:nvPr/>
          </p:nvSpPr>
          <p:spPr>
            <a:xfrm>
              <a:off x="8242785" y="2343363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장착관리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93AE4C-E0D3-D6F4-FF47-8C4A1611FDF4}"/>
                </a:ext>
              </a:extLst>
            </p:cNvPr>
            <p:cNvSpPr txBox="1"/>
            <p:nvPr/>
          </p:nvSpPr>
          <p:spPr>
            <a:xfrm>
              <a:off x="8161466" y="295127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아이템구매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D44F34-FE59-E54B-45A8-8409EC62F9FB}"/>
                </a:ext>
              </a:extLst>
            </p:cNvPr>
            <p:cNvSpPr txBox="1"/>
            <p:nvPr/>
          </p:nvSpPr>
          <p:spPr>
            <a:xfrm>
              <a:off x="9757343" y="293966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아이템판매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1D1DDA-AB0B-623F-25E9-62590D98A98D}"/>
                </a:ext>
              </a:extLst>
            </p:cNvPr>
            <p:cNvSpPr txBox="1"/>
            <p:nvPr/>
          </p:nvSpPr>
          <p:spPr>
            <a:xfrm>
              <a:off x="8239210" y="5470965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수락하기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F92225-E223-64DE-DA91-12EBA81C93D3}"/>
                </a:ext>
              </a:extLst>
            </p:cNvPr>
            <p:cNvSpPr txBox="1"/>
            <p:nvPr/>
          </p:nvSpPr>
          <p:spPr>
            <a:xfrm>
              <a:off x="9835087" y="548021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보상획득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A535FC-0024-FAFC-CBA4-E4B5576DABC3}"/>
              </a:ext>
            </a:extLst>
          </p:cNvPr>
          <p:cNvGrpSpPr/>
          <p:nvPr/>
        </p:nvGrpSpPr>
        <p:grpSpPr>
          <a:xfrm>
            <a:off x="4014458" y="3468539"/>
            <a:ext cx="1536128" cy="532712"/>
            <a:chOff x="3988295" y="3047979"/>
            <a:chExt cx="1536128" cy="532712"/>
          </a:xfrm>
          <a:solidFill>
            <a:schemeClr val="bg1">
              <a:lumMod val="7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CCDA9A3-250C-E304-7315-AD516418AC12}"/>
                </a:ext>
              </a:extLst>
            </p:cNvPr>
            <p:cNvSpPr/>
            <p:nvPr/>
          </p:nvSpPr>
          <p:spPr>
            <a:xfrm>
              <a:off x="3988295" y="3047979"/>
              <a:ext cx="1536128" cy="5327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CAFCEB0-67D0-CD19-B3C1-CE268868DFD7}"/>
                </a:ext>
              </a:extLst>
            </p:cNvPr>
            <p:cNvSpPr txBox="1"/>
            <p:nvPr/>
          </p:nvSpPr>
          <p:spPr>
            <a:xfrm>
              <a:off x="4064642" y="3160447"/>
              <a:ext cx="14125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이름</a:t>
              </a:r>
              <a:r>
                <a:rPr lang="en-US" altLang="ko-KR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및 직업 선택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26DB1D1-1F53-889D-38DE-DE4616AAF254}"/>
              </a:ext>
            </a:extLst>
          </p:cNvPr>
          <p:cNvSpPr txBox="1"/>
          <p:nvPr/>
        </p:nvSpPr>
        <p:spPr>
          <a:xfrm>
            <a:off x="7874466" y="1966254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필요한 기능과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</a:t>
            </a:r>
            <a:endParaRPr lang="ko-KR" altLang="en-US" sz="120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6244356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C2CB22-C573-A4C4-EF0B-5BA11A4BBC9F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42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44599B-F3E5-0913-AB49-32B4889EDD38}"/>
              </a:ext>
            </a:extLst>
          </p:cNvPr>
          <p:cNvSpPr/>
          <p:nvPr/>
        </p:nvSpPr>
        <p:spPr>
          <a:xfrm>
            <a:off x="841851" y="3288883"/>
            <a:ext cx="3514250" cy="940535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-2150809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-2150809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-2150809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-2150809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-2150809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-2150809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-2150809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-554930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1040949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26368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B5922-F35B-EF88-AA8A-2745A3B3148A}"/>
              </a:ext>
            </a:extLst>
          </p:cNvPr>
          <p:cNvSpPr txBox="1"/>
          <p:nvPr/>
        </p:nvSpPr>
        <p:spPr>
          <a:xfrm>
            <a:off x="-1814770" y="172009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상태보기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69BDC-E26B-3D7E-3970-FE00BD317CBF}"/>
              </a:ext>
            </a:extLst>
          </p:cNvPr>
          <p:cNvSpPr txBox="1"/>
          <p:nvPr/>
        </p:nvSpPr>
        <p:spPr>
          <a:xfrm>
            <a:off x="-1814769" y="2344250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인벤토리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6B0F0-A670-6C46-33F1-A09EE8892752}"/>
              </a:ext>
            </a:extLst>
          </p:cNvPr>
          <p:cNvSpPr txBox="1"/>
          <p:nvPr/>
        </p:nvSpPr>
        <p:spPr>
          <a:xfrm>
            <a:off x="-1643101" y="2968406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B67BF-784F-D2AD-8C50-1BA5E0D0E209}"/>
              </a:ext>
            </a:extLst>
          </p:cNvPr>
          <p:cNvSpPr txBox="1"/>
          <p:nvPr/>
        </p:nvSpPr>
        <p:spPr>
          <a:xfrm>
            <a:off x="-1643103" y="3592562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던전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7BE9E-C563-9742-7EDE-BEA2EAF5FADA}"/>
              </a:ext>
            </a:extLst>
          </p:cNvPr>
          <p:cNvSpPr txBox="1"/>
          <p:nvPr/>
        </p:nvSpPr>
        <p:spPr>
          <a:xfrm>
            <a:off x="-1798594" y="4216718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휴식하기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86BC8-B9E7-8B8C-52B6-20101ACC8D2F}"/>
              </a:ext>
            </a:extLst>
          </p:cNvPr>
          <p:cNvSpPr txBox="1"/>
          <p:nvPr/>
        </p:nvSpPr>
        <p:spPr>
          <a:xfrm>
            <a:off x="-1798594" y="484087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미니게임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6E01F-2ADB-3F06-6C22-7E89CFECCC52}"/>
              </a:ext>
            </a:extLst>
          </p:cNvPr>
          <p:cNvSpPr txBox="1"/>
          <p:nvPr/>
        </p:nvSpPr>
        <p:spPr>
          <a:xfrm>
            <a:off x="-1720850" y="5482836"/>
            <a:ext cx="65113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퀘스트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FE246-D0C6-3BFA-A98A-5A6C85C71A85}"/>
              </a:ext>
            </a:extLst>
          </p:cNvPr>
          <p:cNvSpPr txBox="1"/>
          <p:nvPr/>
        </p:nvSpPr>
        <p:spPr>
          <a:xfrm>
            <a:off x="-303705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EC2622-3800-23E3-F486-77EF77F8FDB2}"/>
              </a:ext>
            </a:extLst>
          </p:cNvPr>
          <p:cNvSpPr txBox="1"/>
          <p:nvPr/>
        </p:nvSpPr>
        <p:spPr>
          <a:xfrm>
            <a:off x="1214429" y="35925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공격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11959-4A50-3EBC-770A-35687D20A725}"/>
              </a:ext>
            </a:extLst>
          </p:cNvPr>
          <p:cNvSpPr txBox="1"/>
          <p:nvPr/>
        </p:nvSpPr>
        <p:spPr>
          <a:xfrm>
            <a:off x="2888054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공격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-2185040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7B3731-A662-CFD1-915D-FBCAB2786AFA}"/>
              </a:ext>
            </a:extLst>
          </p:cNvPr>
          <p:cNvSpPr/>
          <p:nvPr/>
        </p:nvSpPr>
        <p:spPr>
          <a:xfrm>
            <a:off x="49990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6B669-A40D-29AA-89FF-015C54F14B1E}"/>
              </a:ext>
            </a:extLst>
          </p:cNvPr>
          <p:cNvSpPr txBox="1"/>
          <p:nvPr/>
        </p:nvSpPr>
        <p:spPr>
          <a:xfrm>
            <a:off x="5084049" y="359256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모든 몬스터 처치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83A3B0-3052-4D69-2494-3D398CBB9191}"/>
              </a:ext>
            </a:extLst>
          </p:cNvPr>
          <p:cNvSpPr/>
          <p:nvPr/>
        </p:nvSpPr>
        <p:spPr>
          <a:xfrm>
            <a:off x="4999028" y="4095597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56EF4-6F42-40CB-F76A-853369548E06}"/>
              </a:ext>
            </a:extLst>
          </p:cNvPr>
          <p:cNvSpPr txBox="1"/>
          <p:nvPr/>
        </p:nvSpPr>
        <p:spPr>
          <a:xfrm>
            <a:off x="5185037" y="4216718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다운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CF74B5-59D4-A269-0271-976EB88DDC46}"/>
              </a:ext>
            </a:extLst>
          </p:cNvPr>
          <p:cNvCxnSpPr>
            <a:stCxn id="3" idx="3"/>
            <a:endCxn id="29" idx="1"/>
          </p:cNvCxnSpPr>
          <p:nvPr/>
        </p:nvCxnSpPr>
        <p:spPr>
          <a:xfrm>
            <a:off x="6535156" y="3737797"/>
            <a:ext cx="304053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A8754F-C6ED-68B5-76F0-C81308353AFA}"/>
              </a:ext>
            </a:extLst>
          </p:cNvPr>
          <p:cNvSpPr txBox="1"/>
          <p:nvPr/>
        </p:nvSpPr>
        <p:spPr>
          <a:xfrm>
            <a:off x="981198" y="2995382"/>
            <a:ext cx="262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결과가 나올 때까지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while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문으로 턴 반복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2D439C-0D52-4A1A-6162-C30B39367CCC}"/>
              </a:ext>
            </a:extLst>
          </p:cNvPr>
          <p:cNvSpPr txBox="1"/>
          <p:nvPr/>
        </p:nvSpPr>
        <p:spPr>
          <a:xfrm>
            <a:off x="4999028" y="2995382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전투 결과에 따른 승패 확인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A8A08CF-FE76-2CD9-A63A-8F34C4C8001A}"/>
              </a:ext>
            </a:extLst>
          </p:cNvPr>
          <p:cNvCxnSpPr/>
          <p:nvPr/>
        </p:nvCxnSpPr>
        <p:spPr>
          <a:xfrm>
            <a:off x="4172956" y="3735623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DD030D6-8FA8-DF61-C84C-E6439159BCF5}"/>
              </a:ext>
            </a:extLst>
          </p:cNvPr>
          <p:cNvCxnSpPr/>
          <p:nvPr/>
        </p:nvCxnSpPr>
        <p:spPr>
          <a:xfrm>
            <a:off x="6535156" y="4370606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E1FFE1-EB8C-2591-C723-272E03334C6B}"/>
              </a:ext>
            </a:extLst>
          </p:cNvPr>
          <p:cNvGrpSpPr/>
          <p:nvPr/>
        </p:nvGrpSpPr>
        <p:grpSpPr>
          <a:xfrm>
            <a:off x="6839209" y="3473615"/>
            <a:ext cx="1536128" cy="1154694"/>
            <a:chOff x="7767818" y="3473615"/>
            <a:chExt cx="1536128" cy="115469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A970100-408D-CA7A-75E6-7784E1E40034}"/>
                </a:ext>
              </a:extLst>
            </p:cNvPr>
            <p:cNvSpPr/>
            <p:nvPr/>
          </p:nvSpPr>
          <p:spPr>
            <a:xfrm>
              <a:off x="7767818" y="3473615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7A24A-150B-3F13-24D9-6A8A5D028626}"/>
                </a:ext>
              </a:extLst>
            </p:cNvPr>
            <p:cNvSpPr txBox="1"/>
            <p:nvPr/>
          </p:nvSpPr>
          <p:spPr>
            <a:xfrm>
              <a:off x="8288050" y="3594736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승리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5B110C0-1B6A-7DC9-3BBD-BAAE561A41DA}"/>
                </a:ext>
              </a:extLst>
            </p:cNvPr>
            <p:cNvSpPr/>
            <p:nvPr/>
          </p:nvSpPr>
          <p:spPr>
            <a:xfrm>
              <a:off x="7767818" y="4095597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1FAC6B-F72C-5CDD-12FF-7B0A6C977989}"/>
                </a:ext>
              </a:extLst>
            </p:cNvPr>
            <p:cNvSpPr txBox="1"/>
            <p:nvPr/>
          </p:nvSpPr>
          <p:spPr>
            <a:xfrm>
              <a:off x="8288048" y="4216718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패배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DFCFEEA-027E-6402-5454-0185FADC6ABD}"/>
              </a:ext>
            </a:extLst>
          </p:cNvPr>
          <p:cNvSpPr txBox="1"/>
          <p:nvPr/>
        </p:nvSpPr>
        <p:spPr>
          <a:xfrm>
            <a:off x="4999028" y="3198533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isDead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값으로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50618929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2BF9DF7-5CB8-1824-7D7D-D3A5F0D01ADC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시연영상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실제로 구현된 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&lt;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한끼줍쇼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&gt;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75B992-71A1-D65C-37E2-2ED165F7C012}"/>
              </a:ext>
            </a:extLst>
          </p:cNvPr>
          <p:cNvSpPr/>
          <p:nvPr/>
        </p:nvSpPr>
        <p:spPr>
          <a:xfrm>
            <a:off x="5542716" y="2403415"/>
            <a:ext cx="4782384" cy="2847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동영상 첨부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513A-2A7B-7924-23B6-47D3E7FE4D39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6" name="시연영상">
            <a:hlinkClick r:id="" action="ppaction://media"/>
            <a:extLst>
              <a:ext uri="{FF2B5EF4-FFF2-40B4-BE49-F238E27FC236}">
                <a16:creationId xmlns:a16="http://schemas.microsoft.com/office/drawing/2014/main" id="{0CCB68AE-AD17-48FE-B9D9-F1496457A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399" y="1823977"/>
            <a:ext cx="5957024" cy="34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중심기능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핵심적인 로직은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1B821E-BA34-3F6A-EB47-47F38FEABCF0}"/>
              </a:ext>
            </a:extLst>
          </p:cNvPr>
          <p:cNvSpPr/>
          <p:nvPr/>
        </p:nvSpPr>
        <p:spPr>
          <a:xfrm>
            <a:off x="4228733" y="2433098"/>
            <a:ext cx="2160000" cy="2799245"/>
          </a:xfrm>
          <a:prstGeom prst="round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A9DB-E7D5-045A-CF0D-C7487C4CFC20}"/>
              </a:ext>
            </a:extLst>
          </p:cNvPr>
          <p:cNvSpPr txBox="1"/>
          <p:nvPr/>
        </p:nvSpPr>
        <p:spPr>
          <a:xfrm>
            <a:off x="4415357" y="2771504"/>
            <a:ext cx="178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1.</a:t>
            </a:r>
          </a:p>
          <a:p>
            <a:r>
              <a: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던전 클래스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15F1C-F617-7CB5-689B-F3EE17301DEC}"/>
              </a:ext>
            </a:extLst>
          </p:cNvPr>
          <p:cNvSpPr txBox="1"/>
          <p:nvPr/>
        </p:nvSpPr>
        <p:spPr>
          <a:xfrm>
            <a:off x="4398311" y="3769901"/>
            <a:ext cx="1642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 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773561-6B13-D92B-B398-243E94308DFD}"/>
              </a:ext>
            </a:extLst>
          </p:cNvPr>
          <p:cNvGrpSpPr/>
          <p:nvPr/>
        </p:nvGrpSpPr>
        <p:grpSpPr>
          <a:xfrm>
            <a:off x="6555739" y="2428812"/>
            <a:ext cx="2160000" cy="2799245"/>
            <a:chOff x="3494844" y="3428997"/>
            <a:chExt cx="2160000" cy="27992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6C6CF84-244F-CCEE-394F-F841BC0FB91E}"/>
                </a:ext>
              </a:extLst>
            </p:cNvPr>
            <p:cNvSpPr/>
            <p:nvPr/>
          </p:nvSpPr>
          <p:spPr>
            <a:xfrm>
              <a:off x="3494844" y="3428997"/>
              <a:ext cx="2160000" cy="2799245"/>
            </a:xfrm>
            <a:prstGeom prst="roundRect">
              <a:avLst>
                <a:gd name="adj" fmla="val 1364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D5292-BC08-C7D8-D4B5-C7C6F9849915}"/>
                </a:ext>
              </a:extLst>
            </p:cNvPr>
            <p:cNvSpPr txBox="1"/>
            <p:nvPr/>
          </p:nvSpPr>
          <p:spPr>
            <a:xfrm>
              <a:off x="3681468" y="3797086"/>
              <a:ext cx="1521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2.</a:t>
              </a:r>
            </a:p>
            <a:p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스킬 구현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1E5787-4731-A25A-B0EF-03489236E64E}"/>
                </a:ext>
              </a:extLst>
            </p:cNvPr>
            <p:cNvSpPr txBox="1"/>
            <p:nvPr/>
          </p:nvSpPr>
          <p:spPr>
            <a:xfrm>
              <a:off x="3681468" y="4779125"/>
              <a:ext cx="16428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7D4379-F5FF-75B5-85BE-7ABF699DD5A8}"/>
              </a:ext>
            </a:extLst>
          </p:cNvPr>
          <p:cNvGrpSpPr/>
          <p:nvPr/>
        </p:nvGrpSpPr>
        <p:grpSpPr>
          <a:xfrm>
            <a:off x="8878162" y="2403415"/>
            <a:ext cx="2160000" cy="2799245"/>
            <a:chOff x="5835850" y="3428997"/>
            <a:chExt cx="2160000" cy="27992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FF0ED61-6D31-A629-1561-AE1B3BCA0D83}"/>
                </a:ext>
              </a:extLst>
            </p:cNvPr>
            <p:cNvSpPr/>
            <p:nvPr/>
          </p:nvSpPr>
          <p:spPr>
            <a:xfrm>
              <a:off x="5835850" y="3428997"/>
              <a:ext cx="2160000" cy="279924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A843FB-2879-0D01-2179-8FF6AB4E9DFC}"/>
                </a:ext>
              </a:extLst>
            </p:cNvPr>
            <p:cNvSpPr txBox="1"/>
            <p:nvPr/>
          </p:nvSpPr>
          <p:spPr>
            <a:xfrm>
              <a:off x="6022474" y="3797086"/>
              <a:ext cx="178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3.</a:t>
              </a:r>
              <a:b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</a:br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퀘스트 클래스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B2186F-D0E4-CD2E-0D45-7B981D0B56BD}"/>
                </a:ext>
              </a:extLst>
            </p:cNvPr>
            <p:cNvSpPr txBox="1"/>
            <p:nvPr/>
          </p:nvSpPr>
          <p:spPr>
            <a:xfrm>
              <a:off x="6002856" y="4779126"/>
              <a:ext cx="16428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C0E21B-D57A-946A-8452-753A4E87F9D5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0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코드를 살펴보기 전에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10A81-A7CB-DA43-F72E-AD67725EF16E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1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던전에 입장하면 </a:t>
            </a:r>
            <a:b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몬스터를 생성해요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25684F-806A-D145-5A70-B9FB43B7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87" y="1776453"/>
            <a:ext cx="6753274" cy="3295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59C3CD-13D4-C469-6143-0FE7720D00AD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55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42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1344</Words>
  <Application>Microsoft Office PowerPoint</Application>
  <PresentationFormat>와이드스크린</PresentationFormat>
  <Paragraphs>186</Paragraphs>
  <Slides>24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AppleSDGothicNeoB00</vt:lpstr>
      <vt:lpstr>AppleSDGothicNeoL00</vt:lpstr>
      <vt:lpstr>AppleSDGothicNeoM00</vt:lpstr>
      <vt:lpstr>Pretendard</vt:lpstr>
      <vt:lpstr>Pretendard Black</vt:lpstr>
      <vt:lpstr>Pretendard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조윤진</dc:creator>
  <cp:lastModifiedBy>조윤진</cp:lastModifiedBy>
  <cp:revision>130</cp:revision>
  <dcterms:created xsi:type="dcterms:W3CDTF">2024-10-02T10:50:55Z</dcterms:created>
  <dcterms:modified xsi:type="dcterms:W3CDTF">2024-10-04T01:14:31Z</dcterms:modified>
</cp:coreProperties>
</file>